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Telegraf" panose="020B0604020202020204" charset="0"/>
      <p:regular r:id="rId13"/>
    </p:embeddedFont>
    <p:embeddedFont>
      <p:font typeface="Telegraf Bold" panose="020B0604020202020204" charset="0"/>
      <p:regular r:id="rId14"/>
    </p:embeddedFont>
    <p:embeddedFont>
      <p:font typeface="Telegraf Heavy" panose="020B0604020202020204" charset="0"/>
      <p:regular r:id="rId15"/>
    </p:embeddedFont>
    <p:embeddedFont>
      <p:font typeface="Telegraf Medium" panose="020B0604020202020204" charset="0"/>
      <p:regular r:id="rId16"/>
    </p:embeddedFont>
    <p:embeddedFont>
      <p:font typeface="Titillium Web Bold" panose="020B0604020202020204" charset="0"/>
      <p:regular r:id="rId17"/>
    </p:embeddedFont>
    <p:embeddedFont>
      <p:font typeface="Titillium Web Semi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6/11/relationships/changesInfo" Target="changesInfos/changesInfo1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Miguel Vieira De Araújo" userId="21598acc-4328-4d8b-a473-7b0ba50e9cc2" providerId="ADAL" clId="{971DFE8F-17DA-4FAB-BC1F-E96A7E3DCB48}"/>
    <pc:docChg chg="modSld">
      <pc:chgData name="Luiz Miguel Vieira De Araújo" userId="21598acc-4328-4d8b-a473-7b0ba50e9cc2" providerId="ADAL" clId="{971DFE8F-17DA-4FAB-BC1F-E96A7E3DCB48}" dt="2024-06-29T21:01:55.177" v="0"/>
      <pc:docMkLst>
        <pc:docMk/>
      </pc:docMkLst>
      <pc:sldChg chg="modTransition">
        <pc:chgData name="Luiz Miguel Vieira De Araújo" userId="21598acc-4328-4d8b-a473-7b0ba50e9cc2" providerId="ADAL" clId="{971DFE8F-17DA-4FAB-BC1F-E96A7E3DCB48}" dt="2024-06-29T21:01:55.177" v="0"/>
        <pc:sldMkLst>
          <pc:docMk/>
          <pc:sldMk cId="0" sldId="256"/>
        </pc:sldMkLst>
      </pc:sldChg>
      <pc:sldChg chg="modTransition">
        <pc:chgData name="Luiz Miguel Vieira De Araújo" userId="21598acc-4328-4d8b-a473-7b0ba50e9cc2" providerId="ADAL" clId="{971DFE8F-17DA-4FAB-BC1F-E96A7E3DCB48}" dt="2024-06-29T21:01:55.177" v="0"/>
        <pc:sldMkLst>
          <pc:docMk/>
          <pc:sldMk cId="0" sldId="257"/>
        </pc:sldMkLst>
      </pc:sldChg>
      <pc:sldChg chg="modTransition">
        <pc:chgData name="Luiz Miguel Vieira De Araújo" userId="21598acc-4328-4d8b-a473-7b0ba50e9cc2" providerId="ADAL" clId="{971DFE8F-17DA-4FAB-BC1F-E96A7E3DCB48}" dt="2024-06-29T21:01:55.177" v="0"/>
        <pc:sldMkLst>
          <pc:docMk/>
          <pc:sldMk cId="0" sldId="258"/>
        </pc:sldMkLst>
      </pc:sldChg>
      <pc:sldChg chg="modTransition">
        <pc:chgData name="Luiz Miguel Vieira De Araújo" userId="21598acc-4328-4d8b-a473-7b0ba50e9cc2" providerId="ADAL" clId="{971DFE8F-17DA-4FAB-BC1F-E96A7E3DCB48}" dt="2024-06-29T21:01:55.177" v="0"/>
        <pc:sldMkLst>
          <pc:docMk/>
          <pc:sldMk cId="0" sldId="259"/>
        </pc:sldMkLst>
      </pc:sldChg>
      <pc:sldChg chg="modTransition">
        <pc:chgData name="Luiz Miguel Vieira De Araújo" userId="21598acc-4328-4d8b-a473-7b0ba50e9cc2" providerId="ADAL" clId="{971DFE8F-17DA-4FAB-BC1F-E96A7E3DCB48}" dt="2024-06-29T21:01:55.177" v="0"/>
        <pc:sldMkLst>
          <pc:docMk/>
          <pc:sldMk cId="0" sldId="260"/>
        </pc:sldMkLst>
      </pc:sldChg>
      <pc:sldChg chg="modTransition">
        <pc:chgData name="Luiz Miguel Vieira De Araújo" userId="21598acc-4328-4d8b-a473-7b0ba50e9cc2" providerId="ADAL" clId="{971DFE8F-17DA-4FAB-BC1F-E96A7E3DCB48}" dt="2024-06-29T21:01:55.177" v="0"/>
        <pc:sldMkLst>
          <pc:docMk/>
          <pc:sldMk cId="0" sldId="261"/>
        </pc:sldMkLst>
      </pc:sldChg>
      <pc:sldChg chg="modTransition">
        <pc:chgData name="Luiz Miguel Vieira De Araújo" userId="21598acc-4328-4d8b-a473-7b0ba50e9cc2" providerId="ADAL" clId="{971DFE8F-17DA-4FAB-BC1F-E96A7E3DCB48}" dt="2024-06-29T21:01:55.177" v="0"/>
        <pc:sldMkLst>
          <pc:docMk/>
          <pc:sldMk cId="0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283" b="-64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4927" y="6801629"/>
            <a:ext cx="5061133" cy="1389927"/>
            <a:chOff x="0" y="0"/>
            <a:chExt cx="1276528" cy="350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6528" cy="350570"/>
            </a:xfrm>
            <a:custGeom>
              <a:avLst/>
              <a:gdLst/>
              <a:ahLst/>
              <a:cxnLst/>
              <a:rect l="l" t="t" r="r" b="b"/>
              <a:pathLst>
                <a:path w="1276528" h="350570">
                  <a:moveTo>
                    <a:pt x="48950" y="0"/>
                  </a:moveTo>
                  <a:lnTo>
                    <a:pt x="1227578" y="0"/>
                  </a:lnTo>
                  <a:cubicBezTo>
                    <a:pt x="1240560" y="0"/>
                    <a:pt x="1253011" y="5157"/>
                    <a:pt x="1262191" y="14337"/>
                  </a:cubicBezTo>
                  <a:cubicBezTo>
                    <a:pt x="1271371" y="23517"/>
                    <a:pt x="1276528" y="35968"/>
                    <a:pt x="1276528" y="48950"/>
                  </a:cubicBezTo>
                  <a:lnTo>
                    <a:pt x="1276528" y="301620"/>
                  </a:lnTo>
                  <a:cubicBezTo>
                    <a:pt x="1276528" y="314602"/>
                    <a:pt x="1271371" y="327053"/>
                    <a:pt x="1262191" y="336233"/>
                  </a:cubicBezTo>
                  <a:cubicBezTo>
                    <a:pt x="1253011" y="345413"/>
                    <a:pt x="1240560" y="350570"/>
                    <a:pt x="1227578" y="350570"/>
                  </a:cubicBezTo>
                  <a:lnTo>
                    <a:pt x="48950" y="350570"/>
                  </a:lnTo>
                  <a:cubicBezTo>
                    <a:pt x="35968" y="350570"/>
                    <a:pt x="23517" y="345413"/>
                    <a:pt x="14337" y="336233"/>
                  </a:cubicBezTo>
                  <a:cubicBezTo>
                    <a:pt x="5157" y="327053"/>
                    <a:pt x="0" y="314602"/>
                    <a:pt x="0" y="301620"/>
                  </a:cubicBezTo>
                  <a:lnTo>
                    <a:pt x="0" y="48950"/>
                  </a:lnTo>
                  <a:cubicBezTo>
                    <a:pt x="0" y="35968"/>
                    <a:pt x="5157" y="23517"/>
                    <a:pt x="14337" y="14337"/>
                  </a:cubicBezTo>
                  <a:cubicBezTo>
                    <a:pt x="23517" y="5157"/>
                    <a:pt x="35968" y="0"/>
                    <a:pt x="489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1B658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76528" cy="379145"/>
            </a:xfrm>
            <a:prstGeom prst="rect">
              <a:avLst/>
            </a:prstGeom>
          </p:spPr>
          <p:txBody>
            <a:bodyPr lIns="44390" tIns="44390" rIns="44390" bIns="4439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64927" y="4648326"/>
            <a:ext cx="9221523" cy="177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28"/>
              </a:lnSpc>
            </a:pPr>
            <a:r>
              <a:rPr lang="en-US" sz="9734" spc="-467">
                <a:solidFill>
                  <a:srgbClr val="FFFFFF"/>
                </a:solidFill>
                <a:latin typeface="Telegraf Heavy"/>
              </a:rPr>
              <a:t>PROJETO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4927" y="3603946"/>
            <a:ext cx="9221523" cy="167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17"/>
              </a:lnSpc>
              <a:spcBef>
                <a:spcPct val="0"/>
              </a:spcBef>
            </a:pPr>
            <a:r>
              <a:rPr lang="en-US" sz="9226" spc="-442">
                <a:solidFill>
                  <a:srgbClr val="FFFFFF"/>
                </a:solidFill>
                <a:latin typeface="Telegraf"/>
              </a:rPr>
              <a:t>DEFESA 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7166" y="7027366"/>
            <a:ext cx="4256655" cy="101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3304" spc="-168">
                <a:solidFill>
                  <a:srgbClr val="FFFFFF"/>
                </a:solidFill>
                <a:latin typeface="Telegraf Medium"/>
              </a:rPr>
              <a:t>LUIZ ARAÚJO</a:t>
            </a:r>
          </a:p>
          <a:p>
            <a:pPr algn="ctr">
              <a:lnSpc>
                <a:spcPts val="3898"/>
              </a:lnSpc>
            </a:pPr>
            <a:r>
              <a:rPr lang="en-US" sz="3304" spc="-168">
                <a:solidFill>
                  <a:srgbClr val="FFFFFF"/>
                </a:solidFill>
                <a:latin typeface="Telegraf Medium"/>
              </a:rPr>
              <a:t>2222135</a:t>
            </a:r>
          </a:p>
        </p:txBody>
      </p:sp>
      <p:sp>
        <p:nvSpPr>
          <p:cNvPr id="10" name="Freeform 10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283" b="-6494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5742276" y="-404847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56557" y="3648416"/>
            <a:ext cx="6787443" cy="795374"/>
            <a:chOff x="0" y="0"/>
            <a:chExt cx="1639615" cy="1921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9615" cy="192135"/>
            </a:xfrm>
            <a:custGeom>
              <a:avLst/>
              <a:gdLst/>
              <a:ahLst/>
              <a:cxnLst/>
              <a:rect l="l" t="t" r="r" b="b"/>
              <a:pathLst>
                <a:path w="1639615" h="192135">
                  <a:moveTo>
                    <a:pt x="58172" y="0"/>
                  </a:moveTo>
                  <a:lnTo>
                    <a:pt x="1581443" y="0"/>
                  </a:lnTo>
                  <a:cubicBezTo>
                    <a:pt x="1596871" y="0"/>
                    <a:pt x="1611667" y="6129"/>
                    <a:pt x="1622577" y="17038"/>
                  </a:cubicBezTo>
                  <a:cubicBezTo>
                    <a:pt x="1633486" y="27947"/>
                    <a:pt x="1639615" y="42744"/>
                    <a:pt x="1639615" y="58172"/>
                  </a:cubicBezTo>
                  <a:lnTo>
                    <a:pt x="1639615" y="133963"/>
                  </a:lnTo>
                  <a:cubicBezTo>
                    <a:pt x="1639615" y="166091"/>
                    <a:pt x="1613570" y="192135"/>
                    <a:pt x="1581443" y="192135"/>
                  </a:cubicBezTo>
                  <a:lnTo>
                    <a:pt x="58172" y="192135"/>
                  </a:lnTo>
                  <a:cubicBezTo>
                    <a:pt x="42744" y="192135"/>
                    <a:pt x="27947" y="186006"/>
                    <a:pt x="17038" y="175097"/>
                  </a:cubicBezTo>
                  <a:cubicBezTo>
                    <a:pt x="6129" y="164188"/>
                    <a:pt x="0" y="149391"/>
                    <a:pt x="0" y="133963"/>
                  </a:cubicBezTo>
                  <a:lnTo>
                    <a:pt x="0" y="58172"/>
                  </a:lnTo>
                  <a:cubicBezTo>
                    <a:pt x="0" y="26044"/>
                    <a:pt x="26044" y="0"/>
                    <a:pt x="581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639615" cy="211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8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53289" y="3546208"/>
            <a:ext cx="1003711" cy="999790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BC6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356557" y="4826492"/>
            <a:ext cx="6787443" cy="795374"/>
            <a:chOff x="0" y="0"/>
            <a:chExt cx="1639615" cy="1921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9615" cy="192135"/>
            </a:xfrm>
            <a:custGeom>
              <a:avLst/>
              <a:gdLst/>
              <a:ahLst/>
              <a:cxnLst/>
              <a:rect l="l" t="t" r="r" b="b"/>
              <a:pathLst>
                <a:path w="1639615" h="192135">
                  <a:moveTo>
                    <a:pt x="58172" y="0"/>
                  </a:moveTo>
                  <a:lnTo>
                    <a:pt x="1581443" y="0"/>
                  </a:lnTo>
                  <a:cubicBezTo>
                    <a:pt x="1596871" y="0"/>
                    <a:pt x="1611667" y="6129"/>
                    <a:pt x="1622577" y="17038"/>
                  </a:cubicBezTo>
                  <a:cubicBezTo>
                    <a:pt x="1633486" y="27947"/>
                    <a:pt x="1639615" y="42744"/>
                    <a:pt x="1639615" y="58172"/>
                  </a:cubicBezTo>
                  <a:lnTo>
                    <a:pt x="1639615" y="133963"/>
                  </a:lnTo>
                  <a:cubicBezTo>
                    <a:pt x="1639615" y="166091"/>
                    <a:pt x="1613570" y="192135"/>
                    <a:pt x="1581443" y="192135"/>
                  </a:cubicBezTo>
                  <a:lnTo>
                    <a:pt x="58172" y="192135"/>
                  </a:lnTo>
                  <a:cubicBezTo>
                    <a:pt x="42744" y="192135"/>
                    <a:pt x="27947" y="186006"/>
                    <a:pt x="17038" y="175097"/>
                  </a:cubicBezTo>
                  <a:cubicBezTo>
                    <a:pt x="6129" y="164188"/>
                    <a:pt x="0" y="149391"/>
                    <a:pt x="0" y="133963"/>
                  </a:cubicBezTo>
                  <a:lnTo>
                    <a:pt x="0" y="58172"/>
                  </a:lnTo>
                  <a:cubicBezTo>
                    <a:pt x="0" y="26044"/>
                    <a:pt x="26044" y="0"/>
                    <a:pt x="581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639615" cy="211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8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153289" y="4724283"/>
            <a:ext cx="1003711" cy="999790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2792" r="-2279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BC6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356557" y="6004567"/>
            <a:ext cx="6787443" cy="795374"/>
            <a:chOff x="0" y="0"/>
            <a:chExt cx="1639615" cy="1921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39615" cy="192135"/>
            </a:xfrm>
            <a:custGeom>
              <a:avLst/>
              <a:gdLst/>
              <a:ahLst/>
              <a:cxnLst/>
              <a:rect l="l" t="t" r="r" b="b"/>
              <a:pathLst>
                <a:path w="1639615" h="192135">
                  <a:moveTo>
                    <a:pt x="58172" y="0"/>
                  </a:moveTo>
                  <a:lnTo>
                    <a:pt x="1581443" y="0"/>
                  </a:lnTo>
                  <a:cubicBezTo>
                    <a:pt x="1596871" y="0"/>
                    <a:pt x="1611667" y="6129"/>
                    <a:pt x="1622577" y="17038"/>
                  </a:cubicBezTo>
                  <a:cubicBezTo>
                    <a:pt x="1633486" y="27947"/>
                    <a:pt x="1639615" y="42744"/>
                    <a:pt x="1639615" y="58172"/>
                  </a:cubicBezTo>
                  <a:lnTo>
                    <a:pt x="1639615" y="133963"/>
                  </a:lnTo>
                  <a:cubicBezTo>
                    <a:pt x="1639615" y="166091"/>
                    <a:pt x="1613570" y="192135"/>
                    <a:pt x="1581443" y="192135"/>
                  </a:cubicBezTo>
                  <a:lnTo>
                    <a:pt x="58172" y="192135"/>
                  </a:lnTo>
                  <a:cubicBezTo>
                    <a:pt x="42744" y="192135"/>
                    <a:pt x="27947" y="186006"/>
                    <a:pt x="17038" y="175097"/>
                  </a:cubicBezTo>
                  <a:cubicBezTo>
                    <a:pt x="6129" y="164188"/>
                    <a:pt x="0" y="149391"/>
                    <a:pt x="0" y="133963"/>
                  </a:cubicBezTo>
                  <a:lnTo>
                    <a:pt x="0" y="58172"/>
                  </a:lnTo>
                  <a:cubicBezTo>
                    <a:pt x="0" y="26044"/>
                    <a:pt x="26044" y="0"/>
                    <a:pt x="581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639615" cy="211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8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2153289" y="5902359"/>
            <a:ext cx="1003711" cy="999790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9148" r="-29148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BC6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356557" y="7182643"/>
            <a:ext cx="6787443" cy="795374"/>
            <a:chOff x="0" y="0"/>
            <a:chExt cx="1639615" cy="1921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39615" cy="192135"/>
            </a:xfrm>
            <a:custGeom>
              <a:avLst/>
              <a:gdLst/>
              <a:ahLst/>
              <a:cxnLst/>
              <a:rect l="l" t="t" r="r" b="b"/>
              <a:pathLst>
                <a:path w="1639615" h="192135">
                  <a:moveTo>
                    <a:pt x="58172" y="0"/>
                  </a:moveTo>
                  <a:lnTo>
                    <a:pt x="1581443" y="0"/>
                  </a:lnTo>
                  <a:cubicBezTo>
                    <a:pt x="1596871" y="0"/>
                    <a:pt x="1611667" y="6129"/>
                    <a:pt x="1622577" y="17038"/>
                  </a:cubicBezTo>
                  <a:cubicBezTo>
                    <a:pt x="1633486" y="27947"/>
                    <a:pt x="1639615" y="42744"/>
                    <a:pt x="1639615" y="58172"/>
                  </a:cubicBezTo>
                  <a:lnTo>
                    <a:pt x="1639615" y="133963"/>
                  </a:lnTo>
                  <a:cubicBezTo>
                    <a:pt x="1639615" y="166091"/>
                    <a:pt x="1613570" y="192135"/>
                    <a:pt x="1581443" y="192135"/>
                  </a:cubicBezTo>
                  <a:lnTo>
                    <a:pt x="58172" y="192135"/>
                  </a:lnTo>
                  <a:cubicBezTo>
                    <a:pt x="42744" y="192135"/>
                    <a:pt x="27947" y="186006"/>
                    <a:pt x="17038" y="175097"/>
                  </a:cubicBezTo>
                  <a:cubicBezTo>
                    <a:pt x="6129" y="164188"/>
                    <a:pt x="0" y="149391"/>
                    <a:pt x="0" y="133963"/>
                  </a:cubicBezTo>
                  <a:lnTo>
                    <a:pt x="0" y="58172"/>
                  </a:lnTo>
                  <a:cubicBezTo>
                    <a:pt x="0" y="26044"/>
                    <a:pt x="26044" y="0"/>
                    <a:pt x="581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639615" cy="211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8"/>
                </a:lnSpc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2153289" y="7080434"/>
            <a:ext cx="1003711" cy="999790"/>
            <a:chOff x="0" y="0"/>
            <a:chExt cx="6502400" cy="6477000"/>
          </a:xfrm>
        </p:grpSpPr>
        <p:sp>
          <p:nvSpPr>
            <p:cNvPr id="26" name="Freeform 2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r="223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BC6D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356557" y="8360718"/>
            <a:ext cx="6787443" cy="795374"/>
            <a:chOff x="0" y="0"/>
            <a:chExt cx="1639615" cy="19213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39615" cy="192135"/>
            </a:xfrm>
            <a:custGeom>
              <a:avLst/>
              <a:gdLst/>
              <a:ahLst/>
              <a:cxnLst/>
              <a:rect l="l" t="t" r="r" b="b"/>
              <a:pathLst>
                <a:path w="1639615" h="192135">
                  <a:moveTo>
                    <a:pt x="58172" y="0"/>
                  </a:moveTo>
                  <a:lnTo>
                    <a:pt x="1581443" y="0"/>
                  </a:lnTo>
                  <a:cubicBezTo>
                    <a:pt x="1596871" y="0"/>
                    <a:pt x="1611667" y="6129"/>
                    <a:pt x="1622577" y="17038"/>
                  </a:cubicBezTo>
                  <a:cubicBezTo>
                    <a:pt x="1633486" y="27947"/>
                    <a:pt x="1639615" y="42744"/>
                    <a:pt x="1639615" y="58172"/>
                  </a:cubicBezTo>
                  <a:lnTo>
                    <a:pt x="1639615" y="133963"/>
                  </a:lnTo>
                  <a:cubicBezTo>
                    <a:pt x="1639615" y="166091"/>
                    <a:pt x="1613570" y="192135"/>
                    <a:pt x="1581443" y="192135"/>
                  </a:cubicBezTo>
                  <a:lnTo>
                    <a:pt x="58172" y="192135"/>
                  </a:lnTo>
                  <a:cubicBezTo>
                    <a:pt x="42744" y="192135"/>
                    <a:pt x="27947" y="186006"/>
                    <a:pt x="17038" y="175097"/>
                  </a:cubicBezTo>
                  <a:cubicBezTo>
                    <a:pt x="6129" y="164188"/>
                    <a:pt x="0" y="149391"/>
                    <a:pt x="0" y="133963"/>
                  </a:cubicBezTo>
                  <a:lnTo>
                    <a:pt x="0" y="58172"/>
                  </a:lnTo>
                  <a:cubicBezTo>
                    <a:pt x="0" y="26044"/>
                    <a:pt x="26044" y="0"/>
                    <a:pt x="581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639615" cy="211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8"/>
                </a:lnSpc>
              </a:pPr>
              <a:endParaRPr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2153289" y="8258510"/>
            <a:ext cx="1003711" cy="999790"/>
            <a:chOff x="0" y="0"/>
            <a:chExt cx="6502400" cy="6477000"/>
          </a:xfrm>
        </p:grpSpPr>
        <p:sp>
          <p:nvSpPr>
            <p:cNvPr id="32" name="Freeform 3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951" r="223" b="-951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BC6D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028700" y="1084990"/>
            <a:ext cx="6332382" cy="136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7"/>
              </a:lnSpc>
            </a:pPr>
            <a:r>
              <a:rPr lang="en-US" sz="7448" spc="-357">
                <a:solidFill>
                  <a:srgbClr val="FFFFFF"/>
                </a:solidFill>
                <a:latin typeface="Telegraf Bold"/>
              </a:rPr>
              <a:t>ÍNDICE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3632691"/>
            <a:ext cx="741394" cy="538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7"/>
              </a:lnSpc>
            </a:pPr>
            <a:r>
              <a:rPr lang="en-US" sz="5922">
                <a:solidFill>
                  <a:srgbClr val="FFFFFF"/>
                </a:solidFill>
                <a:latin typeface="Titillium Web Bold"/>
              </a:rPr>
              <a:t>1</a:t>
            </a:r>
          </a:p>
          <a:p>
            <a:pPr algn="l">
              <a:lnSpc>
                <a:spcPts val="8587"/>
              </a:lnSpc>
            </a:pPr>
            <a:r>
              <a:rPr lang="en-US" sz="5922">
                <a:solidFill>
                  <a:srgbClr val="FFFFFF"/>
                </a:solidFill>
                <a:latin typeface="Titillium Web Bold"/>
              </a:rPr>
              <a:t>2</a:t>
            </a:r>
          </a:p>
          <a:p>
            <a:pPr algn="l">
              <a:lnSpc>
                <a:spcPts val="8587"/>
              </a:lnSpc>
            </a:pPr>
            <a:r>
              <a:rPr lang="en-US" sz="5922">
                <a:solidFill>
                  <a:srgbClr val="FFFFFF"/>
                </a:solidFill>
                <a:latin typeface="Titillium Web Bold"/>
              </a:rPr>
              <a:t>3</a:t>
            </a:r>
          </a:p>
          <a:p>
            <a:pPr algn="l">
              <a:lnSpc>
                <a:spcPts val="8587"/>
              </a:lnSpc>
            </a:pPr>
            <a:r>
              <a:rPr lang="en-US" sz="5922">
                <a:solidFill>
                  <a:srgbClr val="FFFFFF"/>
                </a:solidFill>
                <a:latin typeface="Titillium Web Bold"/>
              </a:rPr>
              <a:t>4</a:t>
            </a:r>
          </a:p>
          <a:p>
            <a:pPr algn="l">
              <a:lnSpc>
                <a:spcPts val="8587"/>
              </a:lnSpc>
            </a:pPr>
            <a:r>
              <a:rPr lang="en-US" sz="5922">
                <a:solidFill>
                  <a:srgbClr val="FFFFFF"/>
                </a:solidFill>
                <a:latin typeface="Titillium Web Bold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77850" y="3862166"/>
            <a:ext cx="5376610" cy="45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3362">
                <a:solidFill>
                  <a:srgbClr val="104E2D"/>
                </a:solidFill>
                <a:latin typeface="Titillium Web Semi-Bold"/>
              </a:rPr>
              <a:t>Sobre o projeto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577850" y="8567417"/>
            <a:ext cx="5376610" cy="45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3362">
                <a:solidFill>
                  <a:srgbClr val="104E2D"/>
                </a:solidFill>
                <a:latin typeface="Titillium Web Semi-Bold"/>
              </a:rPr>
              <a:t>Conclusão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77850" y="6202414"/>
            <a:ext cx="5376610" cy="45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3362">
                <a:solidFill>
                  <a:srgbClr val="104E2D"/>
                </a:solidFill>
                <a:latin typeface="Titillium Web Semi-Bold"/>
              </a:rPr>
              <a:t>A quem se destina o projeto?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351170" y="7372538"/>
            <a:ext cx="5603289" cy="45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3362">
                <a:solidFill>
                  <a:srgbClr val="104E2D"/>
                </a:solidFill>
                <a:latin typeface="Titillium Web Semi-Bold"/>
              </a:rPr>
              <a:t>Objetivos de Des. Sustentável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577850" y="5015969"/>
            <a:ext cx="5376610" cy="45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3362">
                <a:solidFill>
                  <a:srgbClr val="104E2D"/>
                </a:solidFill>
                <a:latin typeface="Titillium Web Semi-Bold"/>
              </a:rPr>
              <a:t>Por que uma pizzaria?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40376" y="-127999"/>
            <a:ext cx="7116859" cy="10414999"/>
          </a:xfrm>
          <a:custGeom>
            <a:avLst/>
            <a:gdLst/>
            <a:ahLst/>
            <a:cxnLst/>
            <a:rect l="l" t="t" r="r" b="b"/>
            <a:pathLst>
              <a:path w="7116859" h="10414999">
                <a:moveTo>
                  <a:pt x="0" y="0"/>
                </a:moveTo>
                <a:lnTo>
                  <a:pt x="7116860" y="0"/>
                </a:lnTo>
                <a:lnTo>
                  <a:pt x="7116860" y="10414999"/>
                </a:lnTo>
                <a:lnTo>
                  <a:pt x="0" y="1041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6342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-1280360" y="7539863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13733">
            <a:off x="6033243" y="9390308"/>
            <a:ext cx="9537224" cy="0"/>
          </a:xfrm>
          <a:prstGeom prst="line">
            <a:avLst/>
          </a:prstGeom>
          <a:ln w="28575" cap="flat">
            <a:solidFill>
              <a:srgbClr val="14322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439616" y="5454775"/>
            <a:ext cx="5677424" cy="3193511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6101" r="-610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860841" y="5494405"/>
            <a:ext cx="5740406" cy="3114251"/>
            <a:chOff x="0" y="0"/>
            <a:chExt cx="11289030" cy="61244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0" cy="6124457"/>
            </a:xfrm>
            <a:custGeom>
              <a:avLst/>
              <a:gdLst/>
              <a:ahLst/>
              <a:cxnLst/>
              <a:rect l="l" t="t" r="r" b="b"/>
              <a:pathLst>
                <a:path w="11287760" h="6124457">
                  <a:moveTo>
                    <a:pt x="0" y="5617352"/>
                  </a:moveTo>
                  <a:lnTo>
                    <a:pt x="0" y="507105"/>
                  </a:lnTo>
                  <a:cubicBezTo>
                    <a:pt x="0" y="226605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26605"/>
                    <a:pt x="11287760" y="507105"/>
                  </a:cubicBezTo>
                  <a:lnTo>
                    <a:pt x="11287760" y="5616127"/>
                  </a:lnTo>
                  <a:cubicBezTo>
                    <a:pt x="11287760" y="5896627"/>
                    <a:pt x="11052810" y="6123232"/>
                    <a:pt x="10761980" y="6123232"/>
                  </a:cubicBezTo>
                  <a:lnTo>
                    <a:pt x="525780" y="6123232"/>
                  </a:lnTo>
                  <a:cubicBezTo>
                    <a:pt x="236220" y="6124457"/>
                    <a:pt x="0" y="5897852"/>
                    <a:pt x="0" y="5617352"/>
                  </a:cubicBezTo>
                  <a:close/>
                </a:path>
              </a:pathLst>
            </a:custGeom>
            <a:blipFill>
              <a:blip r:embed="rId6"/>
              <a:stretch>
                <a:fillRect l="-1628" r="-162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29797" y="942411"/>
            <a:ext cx="4829147" cy="1457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5"/>
              </a:lnSpc>
            </a:pPr>
            <a:r>
              <a:rPr lang="en-US" sz="8003" spc="-384">
                <a:solidFill>
                  <a:srgbClr val="FFFFFF"/>
                </a:solidFill>
                <a:latin typeface="Telegraf Heavy"/>
              </a:rPr>
              <a:t>SOBRE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58561" y="1791998"/>
            <a:ext cx="12000739" cy="293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Este projeto tem como ponto principal, emular um sistema de uma pizzaria onde os clientes podem escolher entre diferentes sabores, tanto de pizzas como de bebidas e no final poderem fazer o pagamento dos itens quais escolheram.</a:t>
            </a:r>
          </a:p>
          <a:p>
            <a:pPr algn="just"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Possui também um sistema onde o administrador consegue excluir, editar e editar os itens que quer.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40376" y="-127999"/>
            <a:ext cx="7232294" cy="10414999"/>
          </a:xfrm>
          <a:custGeom>
            <a:avLst/>
            <a:gdLst/>
            <a:ahLst/>
            <a:cxnLst/>
            <a:rect l="l" t="t" r="r" b="b"/>
            <a:pathLst>
              <a:path w="7232294" h="10414999">
                <a:moveTo>
                  <a:pt x="0" y="0"/>
                </a:moveTo>
                <a:lnTo>
                  <a:pt x="7232295" y="0"/>
                </a:lnTo>
                <a:lnTo>
                  <a:pt x="7232295" y="10414999"/>
                </a:lnTo>
                <a:lnTo>
                  <a:pt x="0" y="1041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4006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-1280360" y="7539863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13733">
            <a:off x="6033243" y="9390308"/>
            <a:ext cx="9537224" cy="0"/>
          </a:xfrm>
          <a:prstGeom prst="line">
            <a:avLst/>
          </a:prstGeom>
          <a:ln w="28575" cap="flat">
            <a:solidFill>
              <a:srgbClr val="14322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439616" y="5454775"/>
            <a:ext cx="5677424" cy="3193511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339" b="-933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860841" y="5494405"/>
            <a:ext cx="5740406" cy="3114251"/>
            <a:chOff x="0" y="0"/>
            <a:chExt cx="11289030" cy="61244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0" cy="6124457"/>
            </a:xfrm>
            <a:custGeom>
              <a:avLst/>
              <a:gdLst/>
              <a:ahLst/>
              <a:cxnLst/>
              <a:rect l="l" t="t" r="r" b="b"/>
              <a:pathLst>
                <a:path w="11287760" h="6124457">
                  <a:moveTo>
                    <a:pt x="0" y="5617352"/>
                  </a:moveTo>
                  <a:lnTo>
                    <a:pt x="0" y="507105"/>
                  </a:lnTo>
                  <a:cubicBezTo>
                    <a:pt x="0" y="226605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26605"/>
                    <a:pt x="11287760" y="507105"/>
                  </a:cubicBezTo>
                  <a:lnTo>
                    <a:pt x="11287760" y="5616127"/>
                  </a:lnTo>
                  <a:cubicBezTo>
                    <a:pt x="11287760" y="5896627"/>
                    <a:pt x="11052810" y="6123232"/>
                    <a:pt x="10761980" y="6123232"/>
                  </a:cubicBezTo>
                  <a:lnTo>
                    <a:pt x="525780" y="6123232"/>
                  </a:lnTo>
                  <a:cubicBezTo>
                    <a:pt x="236220" y="6124457"/>
                    <a:pt x="0" y="5897852"/>
                    <a:pt x="0" y="5617352"/>
                  </a:cubicBezTo>
                  <a:close/>
                </a:path>
              </a:pathLst>
            </a:custGeom>
            <a:blipFill>
              <a:blip r:embed="rId6"/>
              <a:stretch>
                <a:fillRect t="-11335" b="-1133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29797" y="1037661"/>
            <a:ext cx="4829147" cy="178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5"/>
              </a:lnSpc>
            </a:pPr>
            <a:r>
              <a:rPr lang="en-US" sz="5003" spc="-240">
                <a:solidFill>
                  <a:srgbClr val="FFFFFF"/>
                </a:solidFill>
                <a:latin typeface="Telegraf Heavy"/>
              </a:rPr>
              <a:t>UMA</a:t>
            </a:r>
          </a:p>
          <a:p>
            <a:pPr algn="l">
              <a:lnSpc>
                <a:spcPts val="7005"/>
              </a:lnSpc>
            </a:pPr>
            <a:r>
              <a:rPr lang="en-US" sz="5003" spc="-240">
                <a:solidFill>
                  <a:srgbClr val="FFFFFF"/>
                </a:solidFill>
                <a:latin typeface="Telegraf Heavy"/>
              </a:rPr>
              <a:t>PIZZARIA?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58561" y="1791998"/>
            <a:ext cx="12000739" cy="293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Uma pizza sempre sabe bem naquelas noites em que não temos nada para comer, certo?</a:t>
            </a:r>
          </a:p>
          <a:p>
            <a:pPr algn="just"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Na minha opinião, todos gostam de pizzas e por isso decidi realizar este projeto.</a:t>
            </a:r>
          </a:p>
          <a:p>
            <a:pPr algn="just"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Além disso, este projeto se baseia no 1º Ano em que também fiz um sistema de uma pizzaria,  porém,  realizado na linguagem 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246">
            <a:off x="-313056" y="9390308"/>
            <a:ext cx="15883509" cy="0"/>
          </a:xfrm>
          <a:prstGeom prst="line">
            <a:avLst/>
          </a:prstGeom>
          <a:ln w="28575" cap="flat">
            <a:solidFill>
              <a:srgbClr val="1432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2700000">
            <a:off x="16524678" y="-887808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70832" y="2376238"/>
            <a:ext cx="12148448" cy="157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4"/>
              </a:lnSpc>
            </a:pPr>
            <a:r>
              <a:rPr lang="en-US" sz="8652" spc="-415">
                <a:solidFill>
                  <a:srgbClr val="104E2D"/>
                </a:solidFill>
                <a:latin typeface="Telegraf Heavy"/>
              </a:rPr>
              <a:t>A QUEM SE DESTINA?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19615" y="4301908"/>
            <a:ext cx="9648770" cy="196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Este projeto se destina a clientes que queiram saber como um sistema de pizzas e bebidas funciona.</a:t>
            </a:r>
          </a:p>
          <a:p>
            <a:pPr algn="ctr"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A administradores que desejam fazer alterações aos produtos da sua loja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5742276" y="-404847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8246">
            <a:off x="-313056" y="9390308"/>
            <a:ext cx="15883509" cy="0"/>
          </a:xfrm>
          <a:prstGeom prst="line">
            <a:avLst/>
          </a:prstGeom>
          <a:ln w="28575" cap="flat">
            <a:solidFill>
              <a:srgbClr val="1432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7706744" y="3715728"/>
            <a:ext cx="2855544" cy="2855544"/>
          </a:xfrm>
          <a:custGeom>
            <a:avLst/>
            <a:gdLst/>
            <a:ahLst/>
            <a:cxnLst/>
            <a:rect l="l" t="t" r="r" b="b"/>
            <a:pathLst>
              <a:path w="2855544" h="2855544">
                <a:moveTo>
                  <a:pt x="0" y="0"/>
                </a:moveTo>
                <a:lnTo>
                  <a:pt x="2855544" y="0"/>
                </a:lnTo>
                <a:lnTo>
                  <a:pt x="2855544" y="2855544"/>
                </a:lnTo>
                <a:lnTo>
                  <a:pt x="0" y="2855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00100"/>
            <a:ext cx="9055988" cy="268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7"/>
              </a:lnSpc>
            </a:pPr>
            <a:r>
              <a:rPr lang="en-US" sz="7448" spc="-357">
                <a:solidFill>
                  <a:srgbClr val="104E2D"/>
                </a:solidFill>
                <a:latin typeface="Telegraf Bold"/>
              </a:rPr>
              <a:t>OBJETIVOS DE DES. SUSTENTÁVEL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8602" y="6837099"/>
            <a:ext cx="12871827" cy="139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3"/>
              </a:lnSpc>
            </a:pPr>
            <a:r>
              <a:rPr lang="en-US" sz="3895">
                <a:solidFill>
                  <a:srgbClr val="000000"/>
                </a:solidFill>
                <a:latin typeface="Telegraf"/>
              </a:rPr>
              <a:t>O ODS que se enquadra ao projeto é o Erradicar a Fome</a:t>
            </a:r>
          </a:p>
          <a:p>
            <a:pPr algn="just">
              <a:lnSpc>
                <a:spcPts val="5453"/>
              </a:lnSpc>
            </a:pPr>
            <a:r>
              <a:rPr lang="en-US" sz="3895">
                <a:solidFill>
                  <a:srgbClr val="000000"/>
                </a:solidFill>
                <a:latin typeface="Telegraf"/>
              </a:rPr>
              <a:t>já que o meu projeto promove alimentos e bebidas.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246">
            <a:off x="-313056" y="9390308"/>
            <a:ext cx="15883509" cy="0"/>
          </a:xfrm>
          <a:prstGeom prst="line">
            <a:avLst/>
          </a:prstGeom>
          <a:ln w="28575" cap="flat">
            <a:solidFill>
              <a:srgbClr val="1432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2700000">
            <a:off x="16524678" y="-887808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13969" y="2376238"/>
            <a:ext cx="11060062" cy="157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4"/>
              </a:lnSpc>
            </a:pPr>
            <a:r>
              <a:rPr lang="en-US" sz="8652" spc="-415">
                <a:solidFill>
                  <a:srgbClr val="104E2D"/>
                </a:solidFill>
                <a:latin typeface="Telegraf Heavy"/>
              </a:rPr>
              <a:t>CONCLUSÃO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19615" y="4301908"/>
            <a:ext cx="9648770" cy="24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Este projeto serve tanto para o utilizador ver e interagir com o sistema de pizzas e bebidas quanto para os administradores realizarem as ações que queiram fazer no sistema.</a:t>
            </a:r>
          </a:p>
          <a:p>
            <a:pPr algn="ctr">
              <a:lnSpc>
                <a:spcPts val="3840"/>
              </a:lnSpc>
            </a:pPr>
            <a:endParaRPr lang="en-US" sz="2743">
              <a:solidFill>
                <a:srgbClr val="000000"/>
              </a:solidFill>
              <a:latin typeface="Telegra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Telegraf Heavy</vt:lpstr>
      <vt:lpstr>Telegraf</vt:lpstr>
      <vt:lpstr>Calibri</vt:lpstr>
      <vt:lpstr>Telegraf Medium</vt:lpstr>
      <vt:lpstr>Titillium Web Semi-Bold</vt:lpstr>
      <vt:lpstr>Telegraf Bold</vt:lpstr>
      <vt:lpstr>Arial</vt:lpstr>
      <vt:lpstr>Titillium Web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de</dc:title>
  <cp:lastModifiedBy>Luiz Miguel Vieira De Araújo</cp:lastModifiedBy>
  <cp:revision>1</cp:revision>
  <dcterms:created xsi:type="dcterms:W3CDTF">2006-08-16T00:00:00Z</dcterms:created>
  <dcterms:modified xsi:type="dcterms:W3CDTF">2024-06-29T21:02:30Z</dcterms:modified>
  <dc:identifier>DAGJiRqGh10</dc:identifier>
</cp:coreProperties>
</file>